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3"/>
  </p:notesMasterIdLst>
  <p:handoutMasterIdLst>
    <p:handoutMasterId r:id="rId44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7" r:id="rId9"/>
    <p:sldId id="511" r:id="rId10"/>
    <p:sldId id="556" r:id="rId11"/>
    <p:sldId id="513" r:id="rId12"/>
    <p:sldId id="520" r:id="rId13"/>
    <p:sldId id="522" r:id="rId14"/>
    <p:sldId id="523" r:id="rId15"/>
    <p:sldId id="525" r:id="rId16"/>
    <p:sldId id="527" r:id="rId17"/>
    <p:sldId id="526" r:id="rId18"/>
    <p:sldId id="528" r:id="rId19"/>
    <p:sldId id="529" r:id="rId20"/>
    <p:sldId id="557" r:id="rId21"/>
    <p:sldId id="516" r:id="rId22"/>
    <p:sldId id="531" r:id="rId23"/>
    <p:sldId id="532" r:id="rId24"/>
    <p:sldId id="533" r:id="rId25"/>
    <p:sldId id="534" r:id="rId26"/>
    <p:sldId id="536" r:id="rId27"/>
    <p:sldId id="535" r:id="rId28"/>
    <p:sldId id="558" r:id="rId29"/>
    <p:sldId id="551" r:id="rId30"/>
    <p:sldId id="514" r:id="rId31"/>
    <p:sldId id="543" r:id="rId32"/>
    <p:sldId id="553" r:id="rId33"/>
    <p:sldId id="552" r:id="rId34"/>
    <p:sldId id="559" r:id="rId35"/>
    <p:sldId id="515" r:id="rId36"/>
    <p:sldId id="544" r:id="rId37"/>
    <p:sldId id="547" r:id="rId38"/>
    <p:sldId id="548" r:id="rId39"/>
    <p:sldId id="554" r:id="rId40"/>
    <p:sldId id="560" r:id="rId41"/>
    <p:sldId id="389" r:id="rId4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4" autoAdjust="0"/>
    <p:restoredTop sz="96412" autoAdjust="0"/>
  </p:normalViewPr>
  <p:slideViewPr>
    <p:cSldViewPr>
      <p:cViewPr varScale="1">
        <p:scale>
          <a:sx n="95" d="100"/>
          <a:sy n="95" d="100"/>
        </p:scale>
        <p:origin x="140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u.bootcampcontent.com/NU-Coding-Bootcamp/NUCHI201811DATA2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ingbootcamp.hosted.panopto.com/Panopto/Pages/Sessions/List.aspx#folderID=%223377491f-1446-42f6-94ae-a95e01532bbd%2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hyperlink" Target="http://tr.avi.st/panopto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 (UPDATE)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</a:t>
            </a:r>
          </a:p>
          <a:p>
            <a:r>
              <a:rPr lang="en-US" sz="1600" dirty="0">
                <a:hlinkClick r:id="rId3"/>
              </a:rPr>
              <a:t>https://nu.bootcampcontent.com/NU-Coding-Bootcamp/NUCHI201811DATA2/</a:t>
            </a:r>
            <a:r>
              <a:rPr lang="en-US" sz="1600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82224"/>
            <a:ext cx="9144000" cy="43458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86B782-9176-4BE7-A259-710194EE98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2202" y="982224"/>
            <a:ext cx="9252402" cy="427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/>
              <a:t>=</a:t>
            </a:r>
            <a:r>
              <a:rPr lang="en-US" sz="1800" dirty="0" err="1"/>
              <a:t>vlookup</a:t>
            </a:r>
            <a:r>
              <a:rPr lang="en-US" sz="1800" dirty="0"/>
              <a:t>( &lt;value&gt;, &lt;full table&gt;, &lt;column to retrieve&gt;,&lt;match parameter&gt;)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“Asteroid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</a:t>
            </a:r>
            <a:r>
              <a:rPr lang="en-US" sz="3200" dirty="0" err="1"/>
              <a:t>Astroid</a:t>
            </a:r>
            <a:r>
              <a:rPr lang="en-US" sz="3200" dirty="0"/>
              <a:t>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sp>
        <p:nvSpPr>
          <p:cNvPr id="6" name="Rectangle 5"/>
          <p:cNvSpPr/>
          <p:nvPr/>
        </p:nvSpPr>
        <p:spPr>
          <a:xfrm>
            <a:off x="247650" y="4724400"/>
            <a:ext cx="86487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>
                <a:hlinkClick r:id="rId3"/>
              </a:rPr>
              <a:t>https://codingbootcamp.hosted.panopto.com/Panopto/Pages/Sessions/List.aspx#folderID=%223377491f-1446-42f6-94ae-a95e01532bbd%22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OR</a:t>
            </a:r>
          </a:p>
          <a:p>
            <a:r>
              <a:rPr lang="en-US" sz="1600" dirty="0">
                <a:hlinkClick r:id="rId4"/>
              </a:rPr>
              <a:t>http://tr.avi.st/panopto</a:t>
            </a:r>
            <a:r>
              <a:rPr lang="en-US" sz="1600" dirty="0"/>
              <a:t>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3FBE4D-1A1A-4FBF-84AD-8055A55A8C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62000"/>
            <a:ext cx="9144000" cy="395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Monday, November 19th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14145</TotalTime>
  <Words>1142</Words>
  <Application>Microsoft Office PowerPoint</Application>
  <PresentationFormat>On-screen Show (4:3)</PresentationFormat>
  <Paragraphs>267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Travis Taylor</cp:lastModifiedBy>
  <cp:revision>1731</cp:revision>
  <cp:lastPrinted>2016-01-30T16:23:56Z</cp:lastPrinted>
  <dcterms:created xsi:type="dcterms:W3CDTF">2015-01-20T17:19:00Z</dcterms:created>
  <dcterms:modified xsi:type="dcterms:W3CDTF">2018-11-07T20:08:35Z</dcterms:modified>
</cp:coreProperties>
</file>